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0" r:id="rId4"/>
    <p:sldId id="263" r:id="rId5"/>
    <p:sldId id="261" r:id="rId6"/>
    <p:sldId id="262" r:id="rId7"/>
    <p:sldId id="264" r:id="rId8"/>
    <p:sldId id="258" r:id="rId9"/>
    <p:sldId id="257" r:id="rId10"/>
    <p:sldId id="265" r:id="rId11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2"/>
    <p:restoredTop sz="94658"/>
  </p:normalViewPr>
  <p:slideViewPr>
    <p:cSldViewPr snapToGrid="0">
      <p:cViewPr varScale="1">
        <p:scale>
          <a:sx n="120" d="100"/>
          <a:sy n="120" d="100"/>
        </p:scale>
        <p:origin x="1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5484F2E-B1E7-8746-44A4-98D8F4BB6D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C8A166A-8722-1543-53C4-FAF2424D9B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  <a:endParaRPr kumimoji="1"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FA24418-C0D1-28FF-FB7E-BAE0A1E79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683D-AB9D-014C-916D-FB2B69895240}" type="datetimeFigureOut">
              <a:rPr kumimoji="1" lang="zh-HK" altLang="en-US" smtClean="0"/>
              <a:t>19/08/26</a:t>
            </a:fld>
            <a:endParaRPr kumimoji="1"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140462A-D3CE-9DCB-4516-E9A063C3B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C41373B-15C9-ADC9-02AA-FF425F844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3BF9-AC9B-2744-8D56-02E8AC833ED0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939202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D79E62-A2D2-B20D-1801-505198659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2DF931E-0CCA-4FED-6685-5AF52D6506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BDC54D1-276E-9930-F092-075C1529E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683D-AB9D-014C-916D-FB2B69895240}" type="datetimeFigureOut">
              <a:rPr kumimoji="1" lang="zh-HK" altLang="en-US" smtClean="0"/>
              <a:t>19/08/26</a:t>
            </a:fld>
            <a:endParaRPr kumimoji="1"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0ABD92D-E327-C894-6EC2-F1D241D9E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1FFB897-CFB2-2AFC-069A-D25FBC5B1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3BF9-AC9B-2744-8D56-02E8AC833ED0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2705333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4C6E9AE4-A0EF-CDC2-4836-740516FB6F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76C8EFC-9A9D-6326-F879-248A6E1087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082CF96-DF3A-C80E-F017-89A94B6C7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683D-AB9D-014C-916D-FB2B69895240}" type="datetimeFigureOut">
              <a:rPr kumimoji="1" lang="zh-HK" altLang="en-US" smtClean="0"/>
              <a:t>19/08/26</a:t>
            </a:fld>
            <a:endParaRPr kumimoji="1"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075E071-A129-7CEB-7C37-902570493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0C09E1D-DBDA-5F9C-282F-301F6A7CD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3BF9-AC9B-2744-8D56-02E8AC833ED0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4044739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F1A3E8-C951-AE6F-03A6-D12585EFF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E8F1E6D-2228-11BD-4379-92ED8EC1F8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CA8FDC8-86A2-0024-D5F7-77CCCC0DE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683D-AB9D-014C-916D-FB2B69895240}" type="datetimeFigureOut">
              <a:rPr kumimoji="1" lang="zh-HK" altLang="en-US" smtClean="0"/>
              <a:t>19/08/26</a:t>
            </a:fld>
            <a:endParaRPr kumimoji="1"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7732B97-7D7D-D86A-C26B-64C929FD7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E9CF025-67B1-D37C-0DCF-76A930727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3BF9-AC9B-2744-8D56-02E8AC833ED0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3174102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1A2C0D9-1200-33CF-8E8D-76BC68ADC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546A592-ABDA-3955-B9F3-638E9AD5AD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AB6489B-9F7F-D4C2-68AF-3D29F08B7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683D-AB9D-014C-916D-FB2B69895240}" type="datetimeFigureOut">
              <a:rPr kumimoji="1" lang="zh-HK" altLang="en-US" smtClean="0"/>
              <a:t>19/08/26</a:t>
            </a:fld>
            <a:endParaRPr kumimoji="1"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1F58186-2A5E-81A9-6858-E8AFECF9D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52406A-582E-56E3-EADC-540872975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3BF9-AC9B-2744-8D56-02E8AC833ED0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3508682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D25C422-5036-A123-B2E6-88517AB7E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32A82D7-F491-D684-9190-BB4F177ECD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235F3CB-2DF3-6530-8BB3-289225EFBD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4A4F5FF-2F1A-8A46-0B44-ADC7F16A3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683D-AB9D-014C-916D-FB2B69895240}" type="datetimeFigureOut">
              <a:rPr kumimoji="1" lang="zh-HK" altLang="en-US" smtClean="0"/>
              <a:t>19/08/26</a:t>
            </a:fld>
            <a:endParaRPr kumimoji="1"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3F093C2-3D35-7695-39C7-5F06563C8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192B942-BF90-1A54-AE9A-C3C01AC2F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3BF9-AC9B-2744-8D56-02E8AC833ED0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2201633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5C438EF-4ACC-D7D3-CD85-8D9E534B9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D8AF53B-2B8A-EC22-1D72-53DD2353B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55AD9F6-827D-F78D-F5B7-254484BB59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96118A2-FD1F-2D42-8094-059B140D55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626D53D7-FD73-4207-A779-AD95C22B29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76262F78-5D4C-0463-33D7-104559F46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683D-AB9D-014C-916D-FB2B69895240}" type="datetimeFigureOut">
              <a:rPr kumimoji="1" lang="zh-HK" altLang="en-US" smtClean="0"/>
              <a:t>19/08/26</a:t>
            </a:fld>
            <a:endParaRPr kumimoji="1" lang="zh-HK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4389FCE9-755B-DD92-F673-683ECF5C4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6578CFAB-5F4D-9B04-16D8-D17DA433F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3BF9-AC9B-2744-8D56-02E8AC833ED0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1765088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229E43E-1A06-A705-076A-B89D33419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0F72986B-3007-B8E2-F0A3-A31098783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683D-AB9D-014C-916D-FB2B69895240}" type="datetimeFigureOut">
              <a:rPr kumimoji="1" lang="zh-HK" altLang="en-US" smtClean="0"/>
              <a:t>19/08/26</a:t>
            </a:fld>
            <a:endParaRPr kumimoji="1" lang="zh-HK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AC92B87-8E82-BCBF-BADC-BC846CDB0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A3A2E92-CBBF-7941-43E3-0D43B29AD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3BF9-AC9B-2744-8D56-02E8AC833ED0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3943144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84E8F8E-6D3C-0C18-25D9-B9E740D3A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683D-AB9D-014C-916D-FB2B69895240}" type="datetimeFigureOut">
              <a:rPr kumimoji="1" lang="zh-HK" altLang="en-US" smtClean="0"/>
              <a:t>19/08/26</a:t>
            </a:fld>
            <a:endParaRPr kumimoji="1" lang="zh-HK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26A0AFF-AD0D-AAC7-610F-8E634F59D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980EC91-5411-2C3E-1F79-9ED09D868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3BF9-AC9B-2744-8D56-02E8AC833ED0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3602647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51CC0B-A352-0166-121A-5D0AC53F2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6479E04-C650-38C2-908A-2FF6D4DE0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546577F-502B-B6AF-1C39-9E77D8B49C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47D0BBC-89D7-8641-CD02-F838F5379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683D-AB9D-014C-916D-FB2B69895240}" type="datetimeFigureOut">
              <a:rPr kumimoji="1" lang="zh-HK" altLang="en-US" smtClean="0"/>
              <a:t>19/08/26</a:t>
            </a:fld>
            <a:endParaRPr kumimoji="1"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0293FFC-223F-E3F4-20F4-97B59904C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FE12B13-50AC-386C-C116-0D5F95928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3BF9-AC9B-2744-8D56-02E8AC833ED0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3176480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CC1467E-61C2-1AD2-4FB8-AD8205686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2639A6EC-8B4A-8EA2-38DB-6F0220489D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265CC7E-6D31-93C1-1B97-F285287042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3B7D27B-34BB-A22D-5D07-384B0FAE6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683D-AB9D-014C-916D-FB2B69895240}" type="datetimeFigureOut">
              <a:rPr kumimoji="1" lang="zh-HK" altLang="en-US" smtClean="0"/>
              <a:t>19/08/26</a:t>
            </a:fld>
            <a:endParaRPr kumimoji="1"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4E57B54-1BF0-0C37-4D4D-0B6671CB6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B6E1288-5E8C-AF82-7599-0E9F2C5CC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3BF9-AC9B-2744-8D56-02E8AC833ED0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3266727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D7782EAC-A7A7-F155-925A-D3BD8C9A8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4116D86-67AD-D7B9-AE6F-D4AD3CCAA9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F336D97-B77F-C92E-BDE1-70E096C47E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DA683D-AB9D-014C-916D-FB2B69895240}" type="datetimeFigureOut">
              <a:rPr kumimoji="1" lang="zh-HK" altLang="en-US" smtClean="0"/>
              <a:t>19/08/26</a:t>
            </a:fld>
            <a:endParaRPr kumimoji="1"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3B02FD1-9D18-AA88-8CB3-9831D56C66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8CD630E-C4CE-EEF5-A9C3-474B9AD6F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293BF9-AC9B-2744-8D56-02E8AC833ED0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1440675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4BDD3ED-1636-2EEA-DEDC-0303E1E8EF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zh-HK" altLang="en-US" dirty="0"/>
              <a:t>大使命之做門徒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A5AB1CE-5CB4-911E-EFB6-DFDC8168A7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357552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7B7C70E-75F8-CD25-28CD-3919854CD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HK" altLang="en-US" dirty="0"/>
              <a:t>分享和討論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D1FBD3C-D742-9B6B-263D-473A29BF8B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HK" altLang="en-US" dirty="0"/>
              <a:t>你有沒有屬靈導師？</a:t>
            </a:r>
            <a:endParaRPr kumimoji="1" lang="en-US" altLang="zh-HK" dirty="0"/>
          </a:p>
          <a:p>
            <a:r>
              <a:rPr kumimoji="1" lang="zh-HK" altLang="en-US" dirty="0"/>
              <a:t>你有沒有屬靈夥伴？</a:t>
            </a:r>
            <a:endParaRPr kumimoji="1" lang="en-US" altLang="zh-HK" dirty="0"/>
          </a:p>
          <a:p>
            <a:r>
              <a:rPr kumimoji="1" lang="zh-HK" altLang="en-US" dirty="0"/>
              <a:t>你平時如何吃屬靈的糧食</a:t>
            </a:r>
            <a:r>
              <a:rPr kumimoji="1" lang="zh-HK" altLang="en-US"/>
              <a:t>，胃口怎麼樣？</a:t>
            </a:r>
            <a:endParaRPr kumimoji="1" lang="en-US" altLang="zh-HK" dirty="0"/>
          </a:p>
          <a:p>
            <a:r>
              <a:rPr kumimoji="1" lang="zh-HK" altLang="en-US" dirty="0"/>
              <a:t>你有哪些屬靈恩賜？</a:t>
            </a:r>
            <a:endParaRPr kumimoji="1" lang="en-US" altLang="zh-HK" dirty="0"/>
          </a:p>
          <a:p>
            <a:r>
              <a:rPr kumimoji="1" lang="zh-HK" altLang="en-US" dirty="0"/>
              <a:t>你平時做什麼屬靈的操練？</a:t>
            </a:r>
          </a:p>
        </p:txBody>
      </p:sp>
    </p:spTree>
    <p:extLst>
      <p:ext uri="{BB962C8B-B14F-4D97-AF65-F5344CB8AC3E}">
        <p14:creationId xmlns:p14="http://schemas.microsoft.com/office/powerpoint/2010/main" val="1286196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78F4018-0557-D449-6532-76D799A72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HK" altLang="en-US" dirty="0"/>
              <a:t>大使命：做門徒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8E0A3FF-3453-6EF5-5DCD-59F9C1340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HK" altLang="zh-HK" sz="3600" dirty="0"/>
              <a:t>16十一個門徒往加利利去，到了耶穌指定他們去的山上。17他們見了耶穌就拜他，然而還有人疑惑。18耶穌進前來，對他們說：「天上地下所有的權柄都賜給我了。19所以，你們要去，</a:t>
            </a:r>
            <a:r>
              <a:rPr lang="zh-HK" altLang="zh-HK" sz="3600" dirty="0">
                <a:highlight>
                  <a:srgbClr val="FFFF00"/>
                </a:highlight>
              </a:rPr>
              <a:t>使萬民作我的門徒，奉父、子、聖靈的名給他們施洗，20凡我所吩咐你們的，都教導他們遵守</a:t>
            </a:r>
            <a:r>
              <a:rPr lang="zh-HK" altLang="zh-HK" sz="3600" dirty="0"/>
              <a:t>。看哪，我天天與你們同在，直到世代的終結。」</a:t>
            </a:r>
            <a:endParaRPr kumimoji="1" lang="zh-HK" altLang="en-US" sz="3600" dirty="0"/>
          </a:p>
        </p:txBody>
      </p:sp>
    </p:spTree>
    <p:extLst>
      <p:ext uri="{BB962C8B-B14F-4D97-AF65-F5344CB8AC3E}">
        <p14:creationId xmlns:p14="http://schemas.microsoft.com/office/powerpoint/2010/main" val="688234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30DB163-5109-CEB3-2F3B-2EFCCDB08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HK" altLang="en-US" dirty="0"/>
              <a:t>門徒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D19915E-9F2C-8834-3FFB-A6B5B4061E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HK" b="1" dirty="0"/>
              <a:t>門徒（</a:t>
            </a:r>
            <a:r>
              <a:rPr lang="en-US" altLang="zh-HK" b="1" dirty="0"/>
              <a:t>Disciple</a:t>
            </a:r>
            <a:r>
              <a:rPr lang="zh-TW" altLang="zh-HK" b="1" dirty="0"/>
              <a:t>）</a:t>
            </a:r>
            <a:r>
              <a:rPr lang="en-US" altLang="zh-HK" dirty="0"/>
              <a:t> </a:t>
            </a:r>
            <a:r>
              <a:rPr lang="zh-TW" altLang="zh-HK" dirty="0"/>
              <a:t>什麼是門徒？希伯來文，老師是</a:t>
            </a:r>
            <a:r>
              <a:rPr lang="en-US" altLang="zh-HK" dirty="0" err="1"/>
              <a:t>רַב</a:t>
            </a:r>
            <a:r>
              <a:rPr lang="en-US" altLang="zh-HK" dirty="0"/>
              <a:t>ִּ</a:t>
            </a:r>
            <a:r>
              <a:rPr lang="en-US" altLang="zh-HK" dirty="0" err="1"/>
              <a:t>י</a:t>
            </a:r>
            <a:r>
              <a:rPr lang="zh-TW" altLang="zh-HK" dirty="0"/>
              <a:t>拉比。門徒是</a:t>
            </a:r>
            <a:r>
              <a:rPr lang="en-US" altLang="zh-HK" dirty="0" err="1"/>
              <a:t>ת</a:t>
            </a:r>
            <a:r>
              <a:rPr lang="en-US" altLang="zh-HK" dirty="0"/>
              <a:t>ַּ</a:t>
            </a:r>
            <a:r>
              <a:rPr lang="en-US" altLang="zh-HK" dirty="0" err="1"/>
              <a:t>לְמִיד</a:t>
            </a:r>
            <a:r>
              <a:rPr lang="zh-TW" altLang="zh-HK" dirty="0"/>
              <a:t>。門徒的希臘文是</a:t>
            </a:r>
            <a:r>
              <a:rPr lang="en-US" altLang="zh-HK" dirty="0" err="1"/>
              <a:t>μ</a:t>
            </a:r>
            <a:r>
              <a:rPr lang="en-US" altLang="zh-HK" dirty="0"/>
              <a:t>α</a:t>
            </a:r>
            <a:r>
              <a:rPr lang="en-US" altLang="zh-HK" dirty="0" err="1"/>
              <a:t>θητής</a:t>
            </a:r>
            <a:r>
              <a:rPr lang="zh-TW" altLang="zh-HK" dirty="0"/>
              <a:t>，意思都是學習的人。中文最直接的翻譯是「學生」或「學徒」。</a:t>
            </a:r>
            <a:endParaRPr lang="en-US" altLang="zh-TW" dirty="0"/>
          </a:p>
          <a:p>
            <a:r>
              <a:rPr lang="zh-TW" altLang="zh-HK" dirty="0"/>
              <a:t>從安提阿開始，門徒被稱為基督徒，也就是基督的學徒。簡單說，門徒是學徒、跟隨者；指那跟隨耶穌、學他的教導、並活出他生命樣式的人。</a:t>
            </a:r>
            <a:endParaRPr kumimoji="1"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436740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AD6318E-728F-9700-8F29-E397B8C8E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HK" altLang="en-US" dirty="0"/>
              <a:t>分享（</a:t>
            </a:r>
            <a:r>
              <a:rPr kumimoji="1" lang="en-US" altLang="zh-HK" dirty="0"/>
              <a:t>1</a:t>
            </a:r>
            <a:r>
              <a:rPr kumimoji="1" lang="en-US" altLang="zh-TW" dirty="0"/>
              <a:t>0min</a:t>
            </a:r>
            <a:r>
              <a:rPr kumimoji="1" lang="zh-HK" altLang="en-US" dirty="0"/>
              <a:t>）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C93E493-30C5-A232-F4C1-7E0798BE4B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zh-HK" altLang="en-US" sz="3200" dirty="0"/>
              <a:t>你是怎麼跟隨和學習耶穌的？</a:t>
            </a:r>
            <a:endParaRPr kumimoji="1" lang="en-US" altLang="zh-HK" sz="3200" dirty="0"/>
          </a:p>
          <a:p>
            <a:r>
              <a:rPr kumimoji="1" lang="zh-HK" altLang="en-US" sz="3200" dirty="0"/>
              <a:t>你感覺自己生命在哪個階段成長特別快？</a:t>
            </a:r>
            <a:endParaRPr kumimoji="1" lang="en-US" altLang="zh-HK" sz="3200" dirty="0"/>
          </a:p>
          <a:p>
            <a:r>
              <a:rPr kumimoji="1" lang="zh-HK" altLang="en-US" sz="3200" dirty="0"/>
              <a:t>哪個階段生命成長很慢？</a:t>
            </a:r>
          </a:p>
        </p:txBody>
      </p:sp>
    </p:spTree>
    <p:extLst>
      <p:ext uri="{BB962C8B-B14F-4D97-AF65-F5344CB8AC3E}">
        <p14:creationId xmlns:p14="http://schemas.microsoft.com/office/powerpoint/2010/main" val="3778488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19F9840-C929-723B-CFA0-7088CEC07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HK" altLang="en-US" dirty="0"/>
              <a:t>門徒訓練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3C4BE1D-B97F-557F-E5BB-8FB32C541F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HK" b="1" dirty="0"/>
              <a:t>門訓就是幫助信徒效法基督，認識基督、順服基督，並使人成為能再造門徒的門徒。</a:t>
            </a:r>
            <a:endParaRPr lang="en-US" altLang="zh-TW" b="1" dirty="0"/>
          </a:p>
          <a:p>
            <a:r>
              <a:rPr lang="en-US" altLang="zh-HK" b="1" dirty="0"/>
              <a:t>1. </a:t>
            </a:r>
            <a:r>
              <a:rPr lang="zh-TW" altLang="zh-HK" b="1" dirty="0"/>
              <a:t>跟隨基督的生命旅程</a:t>
            </a:r>
            <a:endParaRPr lang="zh-TW" altLang="zh-HK" dirty="0"/>
          </a:p>
          <a:p>
            <a:r>
              <a:rPr lang="en-US" altLang="zh-TW" b="1" dirty="0"/>
              <a:t>2</a:t>
            </a:r>
            <a:r>
              <a:rPr lang="en-US" altLang="zh-HK" b="1" dirty="0"/>
              <a:t>. </a:t>
            </a:r>
            <a:r>
              <a:rPr lang="zh-TW" altLang="zh-HK" b="1" dirty="0"/>
              <a:t>生命影響生命</a:t>
            </a:r>
            <a:endParaRPr lang="en-US" altLang="zh-TW" b="1" dirty="0"/>
          </a:p>
          <a:p>
            <a:r>
              <a:rPr lang="en-US" altLang="zh-TW" b="1" dirty="0"/>
              <a:t>3.</a:t>
            </a:r>
            <a:r>
              <a:rPr lang="zh-TW" altLang="en-US" b="1" dirty="0"/>
              <a:t> </a:t>
            </a:r>
            <a:r>
              <a:rPr lang="zh-TW" altLang="zh-HK" b="1" dirty="0"/>
              <a:t>天国子民的训练</a:t>
            </a:r>
            <a:endParaRPr lang="zh-TW" altLang="zh-HK" dirty="0"/>
          </a:p>
          <a:p>
            <a:endParaRPr lang="zh-TW" altLang="zh-HK" dirty="0"/>
          </a:p>
          <a:p>
            <a:endParaRPr kumimoji="1"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2172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8025885-C230-C3EC-9D68-B036CF144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HK" b="1" dirty="0"/>
              <a:t>门训的</a:t>
            </a:r>
            <a:r>
              <a:rPr lang="zh-TW" altLang="en-US" b="1" dirty="0"/>
              <a:t>目標</a:t>
            </a:r>
            <a:endParaRPr kumimoji="1" lang="zh-HK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C24BF1C-85D9-BE8C-A052-BADE59A45C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HK" b="1" dirty="0"/>
              <a:t>1. </a:t>
            </a:r>
            <a:r>
              <a:rPr lang="zh-TW" altLang="zh-HK" b="1" dirty="0"/>
              <a:t>使人作主門徒，效法基督的樣式</a:t>
            </a:r>
            <a:r>
              <a:rPr lang="zh-TW" altLang="en-US" b="1" dirty="0"/>
              <a:t>（</a:t>
            </a:r>
            <a:r>
              <a:rPr lang="zh-TW" altLang="en-US" b="1" dirty="0">
                <a:highlight>
                  <a:srgbClr val="FFFF00"/>
                </a:highlight>
              </a:rPr>
              <a:t>屬靈糧食</a:t>
            </a:r>
            <a:r>
              <a:rPr lang="zh-TW" altLang="en-US" b="1" dirty="0"/>
              <a:t>）</a:t>
            </a:r>
            <a:endParaRPr lang="zh-TW" altLang="zh-HK" dirty="0"/>
          </a:p>
          <a:p>
            <a:r>
              <a:rPr lang="en-US" altLang="zh-HK" b="1" dirty="0"/>
              <a:t>2. </a:t>
            </a:r>
            <a:r>
              <a:rPr lang="zh-TW" altLang="zh-HK" b="1" dirty="0"/>
              <a:t>建立基督化品格</a:t>
            </a:r>
            <a:r>
              <a:rPr lang="zh-TW" altLang="en-US" b="1" dirty="0"/>
              <a:t>（</a:t>
            </a:r>
            <a:r>
              <a:rPr lang="zh-TW" altLang="en-US" b="1" dirty="0">
                <a:highlight>
                  <a:srgbClr val="FFFF00"/>
                </a:highlight>
              </a:rPr>
              <a:t>屬靈品格</a:t>
            </a:r>
            <a:r>
              <a:rPr lang="zh-TW" altLang="en-US" b="1" dirty="0"/>
              <a:t>）</a:t>
            </a:r>
            <a:endParaRPr lang="zh-TW" altLang="zh-HK" dirty="0"/>
          </a:p>
          <a:p>
            <a:r>
              <a:rPr lang="zh-TW" altLang="zh-HK" dirty="0"/>
              <a:t>使我們不再作小孩子</a:t>
            </a:r>
            <a:r>
              <a:rPr lang="en-US" altLang="zh-HK" dirty="0"/>
              <a:t>...</a:t>
            </a:r>
            <a:r>
              <a:rPr lang="zh-TW" altLang="zh-HK" dirty="0"/>
              <a:t>得以長大成人，滿有基督長成的身量」（以弗所書</a:t>
            </a:r>
            <a:r>
              <a:rPr lang="en-US" altLang="zh-HK" dirty="0"/>
              <a:t>4:13-14</a:t>
            </a:r>
            <a:r>
              <a:rPr lang="zh-TW" altLang="zh-HK" dirty="0"/>
              <a:t>）</a:t>
            </a:r>
            <a:endParaRPr lang="en-US" altLang="zh-TW" dirty="0"/>
          </a:p>
          <a:p>
            <a:r>
              <a:rPr lang="en-US" altLang="zh-TW" b="1" dirty="0"/>
              <a:t>3.</a:t>
            </a:r>
            <a:r>
              <a:rPr lang="zh-TW" altLang="en-US" b="1" dirty="0"/>
              <a:t> </a:t>
            </a:r>
            <a:r>
              <a:rPr lang="zh-TW" altLang="zh-HK" b="1" dirty="0"/>
              <a:t>裝備事奉，建立屬靈成熟群體</a:t>
            </a:r>
            <a:r>
              <a:rPr lang="zh-TW" altLang="en-US" b="1" dirty="0"/>
              <a:t>（</a:t>
            </a:r>
            <a:r>
              <a:rPr lang="zh-TW" altLang="en-US" b="1" dirty="0">
                <a:highlight>
                  <a:srgbClr val="FFFF00"/>
                </a:highlight>
              </a:rPr>
              <a:t>屬靈操練</a:t>
            </a:r>
            <a:r>
              <a:rPr lang="zh-TW" altLang="en-US" b="1" dirty="0"/>
              <a:t>）</a:t>
            </a:r>
            <a:endParaRPr lang="zh-TW" altLang="zh-HK" dirty="0"/>
          </a:p>
          <a:p>
            <a:pPr lvl="0"/>
            <a:r>
              <a:rPr lang="zh-TW" altLang="zh-HK" dirty="0"/>
              <a:t>「為要成全聖徒，各盡其職，建立基督的身體」（以弗所書</a:t>
            </a:r>
            <a:r>
              <a:rPr lang="en-US" altLang="zh-HK" dirty="0"/>
              <a:t>4:12</a:t>
            </a:r>
            <a:r>
              <a:rPr lang="zh-TW" altLang="zh-HK" dirty="0"/>
              <a:t>）</a:t>
            </a:r>
          </a:p>
          <a:p>
            <a:r>
              <a:rPr lang="en-US" altLang="zh-HK" b="1" dirty="0"/>
              <a:t>4. </a:t>
            </a:r>
            <a:r>
              <a:rPr lang="zh-TW" altLang="zh-HK" b="1" dirty="0"/>
              <a:t>傳承信仰，倍增門徒</a:t>
            </a:r>
            <a:r>
              <a:rPr lang="zh-TW" altLang="en-US" b="1" dirty="0"/>
              <a:t>（</a:t>
            </a:r>
            <a:r>
              <a:rPr lang="zh-TW" altLang="en-US" b="1" dirty="0">
                <a:highlight>
                  <a:srgbClr val="FFFF00"/>
                </a:highlight>
              </a:rPr>
              <a:t>屬靈氛圍</a:t>
            </a:r>
            <a:r>
              <a:rPr lang="zh-TW" altLang="en-US" b="1" dirty="0"/>
              <a:t>）</a:t>
            </a:r>
            <a:endParaRPr lang="zh-TW" altLang="zh-HK" dirty="0"/>
          </a:p>
          <a:p>
            <a:r>
              <a:rPr lang="zh-TW" altLang="zh-HK" dirty="0"/>
              <a:t>「你要把所聽見的，交託那忠心能教導別人的人。」（提後</a:t>
            </a:r>
            <a:r>
              <a:rPr lang="en-US" altLang="zh-HK" dirty="0"/>
              <a:t> 2:2</a:t>
            </a:r>
            <a:r>
              <a:rPr lang="zh-TW" altLang="zh-HK" dirty="0"/>
              <a:t>）</a:t>
            </a:r>
            <a:endParaRPr kumimoji="1"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669126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167B715-A9BF-C42A-271B-32D92AD63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HK" altLang="en-US" dirty="0"/>
              <a:t>門徒訓練的內容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63A8715-8F34-2029-3C15-A21E0075C0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門訓</a:t>
            </a:r>
            <a:r>
              <a:rPr lang="zh-TW" altLang="zh-HK" dirty="0"/>
              <a:t>不是一套教材，而是一個</a:t>
            </a:r>
            <a:r>
              <a:rPr lang="zh-TW" altLang="zh-HK" b="1" dirty="0"/>
              <a:t>全人生命成長的旅程，</a:t>
            </a:r>
            <a:r>
              <a:rPr lang="zh-TW" altLang="zh-HK" dirty="0"/>
              <a:t>需要具備四個基本特徵：</a:t>
            </a:r>
            <a:r>
              <a:rPr lang="zh-TW" altLang="zh-HK" b="1" dirty="0">
                <a:highlight>
                  <a:srgbClr val="FFFF00"/>
                </a:highlight>
              </a:rPr>
              <a:t>系統性、專業性、漸進性和實踐性</a:t>
            </a:r>
            <a:r>
              <a:rPr lang="zh-TW" altLang="zh-HK" dirty="0"/>
              <a:t>。門訓</a:t>
            </a:r>
            <a:r>
              <a:rPr lang="zh-TW" altLang="zh-HK" b="1" dirty="0"/>
              <a:t>是一個四维循環的屬靈知識和經歷的整合</a:t>
            </a:r>
            <a:r>
              <a:rPr lang="zh-TW" altLang="en-US" b="1" dirty="0"/>
              <a:t>。</a:t>
            </a:r>
            <a:endParaRPr lang="en-US" altLang="zh-TW" b="1" dirty="0"/>
          </a:p>
          <a:p>
            <a:r>
              <a:rPr lang="zh-TW" altLang="zh-HK" dirty="0"/>
              <a:t>福音是種子，教會團契是土壤，門訓是水和陽光。</a:t>
            </a:r>
            <a:endParaRPr kumimoji="1"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985679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15ABAE1-C420-B37E-C713-2779E9463D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85" r="1" b="1"/>
          <a:stretch>
            <a:fillRect/>
          </a:stretch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91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46EBC27-9891-D3D6-BE72-739D5AC0A6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71" r="1" b="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373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528</Words>
  <Application>Microsoft Macintosh PowerPoint</Application>
  <PresentationFormat>寬螢幕</PresentationFormat>
  <Paragraphs>32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佈景主題</vt:lpstr>
      <vt:lpstr>大使命之做門徒</vt:lpstr>
      <vt:lpstr>大使命：做門徒</vt:lpstr>
      <vt:lpstr>門徒</vt:lpstr>
      <vt:lpstr>分享（10min）</vt:lpstr>
      <vt:lpstr>門徒訓練</vt:lpstr>
      <vt:lpstr>门训的目標</vt:lpstr>
      <vt:lpstr>門徒訓練的內容</vt:lpstr>
      <vt:lpstr>PowerPoint 簡報</vt:lpstr>
      <vt:lpstr>PowerPoint 簡報</vt:lpstr>
      <vt:lpstr>分享和討論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joshuasee777</dc:creator>
  <cp:lastModifiedBy>joshuasee777</cp:lastModifiedBy>
  <cp:revision>10</cp:revision>
  <dcterms:created xsi:type="dcterms:W3CDTF">2026-08-19T03:37:52Z</dcterms:created>
  <dcterms:modified xsi:type="dcterms:W3CDTF">2026-08-19T07:06:46Z</dcterms:modified>
</cp:coreProperties>
</file>